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28983" y="4863882"/>
            <a:ext cx="7497582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5,8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63%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13,15% (3,9%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31 davon 39%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Ärmstes Land der Erde, Bürgerkrieg 1990-2002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8" y="3426620"/>
            <a:ext cx="116679" cy="11667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Sierra Leone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4" y="4832247"/>
            <a:ext cx="1347008" cy="90923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AB0BE"/>
              </a:clrFrom>
              <a:clrTo>
                <a:srgbClr val="9AB0B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4400"/>
            <a:ext cx="3102796" cy="219531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01724" y="452963"/>
            <a:ext cx="122547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Sierra Leone ist reich und doch das ärmste Land der Erde: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Weltweit höchste Säuglings-/Müttersterblichkeit; Malaria, HIV, Ebola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Immense Bodenschätze an Gold, Diamant, Titan, Eisenerz …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Geheimbündnisse und Okkultismus prägen Kultur und Politik stark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Christen </a:t>
            </a:r>
            <a:r>
              <a:rPr lang="de-DE" sz="2400" dirty="0" err="1" smtClean="0"/>
              <a:t>synkretisieren</a:t>
            </a:r>
            <a:r>
              <a:rPr lang="de-DE" sz="2400" dirty="0" smtClean="0"/>
              <a:t> ihren Glauben und schwächen die Gemeinde für Veränderungen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Der Islam wuchs innerhalb 100 Jahren von 20 auf 60%, heute mit unvermindertem Druck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Gemeinden tragen Verantwortung Waisen und ehem. Kindersoldaten zu begegnen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Es benötigt Mitgefühl, Weisheit, Vergebungsbereitschaft, (ethnische) Einigkeit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Es mangelt einheimischen Pastoren an Bildungsmöglichkeiten zum ganzheitlichen Dienst</a:t>
            </a:r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Wenige christliche Organisationen helfen das Land ganzheitlich wieder aufzubauen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Mehr Mitarbeiter sind dringend benötigt physisch, psychologisch und geistl. zu dienen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Unerreichten - besonders im Norden! </a:t>
            </a:r>
            <a:r>
              <a:rPr lang="de-DE" sz="2400" dirty="0" err="1" smtClean="0"/>
              <a:t>Animisten</a:t>
            </a:r>
            <a:r>
              <a:rPr lang="de-DE" sz="2400" dirty="0" smtClean="0"/>
              <a:t> (</a:t>
            </a:r>
            <a:r>
              <a:rPr lang="de-DE" sz="2400" dirty="0" err="1" smtClean="0"/>
              <a:t>Bom</a:t>
            </a:r>
            <a:r>
              <a:rPr lang="de-DE" sz="2400" dirty="0" smtClean="0"/>
              <a:t>, </a:t>
            </a:r>
            <a:r>
              <a:rPr lang="de-DE" sz="2400" dirty="0" err="1" smtClean="0"/>
              <a:t>Kuranko</a:t>
            </a:r>
            <a:r>
              <a:rPr lang="de-DE" sz="2400" dirty="0" smtClean="0"/>
              <a:t>, Loko…) lernen den HERRN kennen. Unter muslimischen Völkern (</a:t>
            </a:r>
            <a:r>
              <a:rPr lang="de-DE" sz="2400" dirty="0" err="1" smtClean="0"/>
              <a:t>Fulani</a:t>
            </a:r>
            <a:r>
              <a:rPr lang="de-DE" sz="2400" dirty="0" smtClean="0"/>
              <a:t>, </a:t>
            </a:r>
            <a:r>
              <a:rPr lang="de-DE" sz="2400" dirty="0" err="1" smtClean="0"/>
              <a:t>Mandinke</a:t>
            </a:r>
            <a:r>
              <a:rPr lang="de-DE" sz="2400" dirty="0" smtClean="0"/>
              <a:t>, </a:t>
            </a:r>
            <a:r>
              <a:rPr lang="de-DE" sz="2400" dirty="0" err="1" smtClean="0"/>
              <a:t>Susu</a:t>
            </a:r>
            <a:r>
              <a:rPr lang="de-DE" sz="2400" dirty="0" smtClean="0"/>
              <a:t> …) gibt es keine Missionare, obwohl sie eine große Offenheit für das Evangelium zeigen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8" y="3426620"/>
            <a:ext cx="116679" cy="11667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6875929" y="2904806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Bi sieh!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49785" y="3997413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[Mende: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4" y="4832247"/>
            <a:ext cx="1347008" cy="90923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799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</Words>
  <Application>Microsoft Office PowerPoint</Application>
  <PresentationFormat>Breitbild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41</cp:revision>
  <dcterms:created xsi:type="dcterms:W3CDTF">2016-02-22T17:16:01Z</dcterms:created>
  <dcterms:modified xsi:type="dcterms:W3CDTF">2016-04-29T13:49:10Z</dcterms:modified>
</cp:coreProperties>
</file>